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38C42-5212-49E5-BA2A-D3D12655E6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3A47B-9576-4C97-A759-F104A698A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EBCAB-D23F-4DE6-951D-7DBB4631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4D8C9-3E86-4717-A518-2C7BDF31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D542C-C157-4FE2-9DF3-BC8032BE9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9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758F2-4F9A-444D-B57B-A55B40972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5D2B6C-99AB-4BB7-9D6B-62BC72F71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95F0D-3FB4-4EA6-ABF4-2234E388E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BF113-3702-4785-894A-687470ED1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A288A-DD67-4A5E-8554-AEB667F49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843E03-FE25-4434-9BF1-4FF164ED2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C089F-9E28-4E6C-BB29-8FFFE7DCA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F82C-3355-4ACF-8BF5-8B7E061E0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A622F-3E9F-43B0-8D1A-ABE70BAAA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FC1A3-51E8-4E24-AD8C-31E002BA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8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2D35-659D-465C-8E74-F8CE00788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20010-6062-4D52-9A78-25B6F7DD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32DD0-F718-4FE0-A970-C93BB070D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FFDCD-800F-4B74-AC4F-D5E788C5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11AFE-FC88-4FD5-B949-C01C1E3F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87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5B21-F790-4B29-8CEC-6228D110A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AB02DE-F31C-4EE1-A6E1-F403D7557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2D9B5-ECE6-4279-B997-814A256B9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05040-9818-4F04-9E8E-26C04423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C5CEF-3E8E-4098-8AFF-89CD9303D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9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975F9-07D4-4C1F-BD19-03453FE2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69848-E2B0-4C89-86DB-905A5CE64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519C5E-C687-4A39-8EBB-2E31B6764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02531-5E78-41F7-95F2-AC802B13B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C3683-2CDC-47E4-AE28-564123B35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61973-F4A1-45B4-BF8F-0C64EB2B0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93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CDFF6-7E00-43D6-BD06-D89A3CCAB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A4260-2206-4020-8FC6-F0BD89AA0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3EF33-91D3-4C41-A4B1-A644C1F21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A3CC2-51CA-41D1-95D2-0AA5E1D737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F0DFEF-C19C-4F59-A0FC-F7E036DC4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5093F8-670A-421E-8067-7F63F5DE0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040CD2-5B94-4414-B122-79D5C579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86D2B2-4D88-4973-963C-B120633D5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68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228A8-518F-4BB7-83A2-86029BEB4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8C7F5E-E866-4E0B-8E17-D9987EC2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034C7-250C-4945-856C-0BDCD298D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153CCF-12C7-4D7B-946D-379DA033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15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10A39-29C3-4734-BF1E-65A36D29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2E9174-9F3D-487E-B38F-175D20EA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42181-2704-4319-9E0B-10F3F3DF4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09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4C8CE-EECF-4C20-A7E0-448A462A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B53D8-55C9-4481-99A7-FCA89B600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5C23-7CF8-4082-93BE-EF13C3B17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6B8A2D-7278-4B37-B795-9622F03ED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1B082-F37D-45CC-84B5-6DB801560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19BD1-40D6-4707-8A9B-DA826104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29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21327-2FDF-403A-BB1B-DBDC8DF38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D3D250-D674-4A32-AB61-3DBEA8E580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69F33E-FCC2-4E5C-AAE4-350868C12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C4432-7FB9-4D7A-9E89-92AF1A05E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408A6-3E1B-4EA8-BA53-40B3CE569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20209-3DEE-4139-AF1D-06F8D9AA5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31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F4EB0C-1B77-440C-A4B6-60B85AC02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F9DA5-7D53-4E6E-AF84-64E9C6B46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10C80-4381-4028-B754-59C4CB99A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162BF-0C29-4C7A-A924-280DDB2545A3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9A06F-62D7-426D-A382-18EBAB919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71B78-A667-4757-8E0B-3AD833227F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C235-9BCC-4451-85A3-7A2587A50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F0395CB-6C52-4E0C-95EE-124C9296AB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51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700"/>
    </mc:Choice>
    <mc:Fallback>
      <p:transition spd="slow" advTm="6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66B8A5F-B1FA-4BC6-A7E5-32A0BE37C3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46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00"/>
    </mc:Choice>
    <mc:Fallback>
      <p:transition spd="slow" advTm="58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C3A9271-7BB4-41A2-8961-B76FEF8ADD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431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00"/>
    </mc:Choice>
    <mc:Fallback>
      <p:transition spd="slow" advTm="23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D741A03-4D13-4971-BC50-5DE7F19DC0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0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00"/>
    </mc:Choice>
    <mc:Fallback>
      <p:transition spd="slow" advTm="57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B34AD4E-DF4D-4633-A93B-42ADC9B652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4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00"/>
    </mc:Choice>
    <mc:Fallback>
      <p:transition spd="slow" advTm="65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asp</cp:lastModifiedBy>
  <cp:revision>2</cp:revision>
  <dcterms:created xsi:type="dcterms:W3CDTF">2024-11-25T06:36:51Z</dcterms:created>
  <dcterms:modified xsi:type="dcterms:W3CDTF">2024-11-25T06:40:47Z</dcterms:modified>
</cp:coreProperties>
</file>

<file path=docProps/thumbnail.jpeg>
</file>